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3" r:id="rId2"/>
    <p:sldId id="376" r:id="rId3"/>
    <p:sldId id="315" r:id="rId4"/>
    <p:sldId id="377" r:id="rId5"/>
    <p:sldId id="365" r:id="rId6"/>
    <p:sldId id="320" r:id="rId7"/>
    <p:sldId id="323" r:id="rId8"/>
    <p:sldId id="371" r:id="rId9"/>
    <p:sldId id="335" r:id="rId10"/>
    <p:sldId id="325" r:id="rId11"/>
    <p:sldId id="309" r:id="rId12"/>
    <p:sldId id="369" r:id="rId13"/>
    <p:sldId id="352" r:id="rId14"/>
    <p:sldId id="353" r:id="rId15"/>
    <p:sldId id="336" r:id="rId16"/>
    <p:sldId id="332" r:id="rId17"/>
    <p:sldId id="373" r:id="rId18"/>
    <p:sldId id="339" r:id="rId19"/>
    <p:sldId id="370" r:id="rId20"/>
    <p:sldId id="358" r:id="rId21"/>
    <p:sldId id="374" r:id="rId22"/>
    <p:sldId id="287" r:id="rId23"/>
    <p:sldId id="361" r:id="rId24"/>
    <p:sldId id="362" r:id="rId25"/>
    <p:sldId id="360" r:id="rId26"/>
    <p:sldId id="364" r:id="rId27"/>
    <p:sldId id="294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77"/>
            <p14:sldId id="365"/>
            <p14:sldId id="320"/>
            <p14:sldId id="323"/>
            <p14:sldId id="371"/>
            <p14:sldId id="335"/>
            <p14:sldId id="325"/>
            <p14:sldId id="30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3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81" d="100"/>
          <a:sy n="81" d="100"/>
        </p:scale>
        <p:origin x="629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2020-07-30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6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736268" y="731706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A2ED037C-12D8-4835-AE52-56BAA552CA5E}"/>
              </a:ext>
            </a:extLst>
          </p:cNvPr>
          <p:cNvSpPr/>
          <p:nvPr/>
        </p:nvSpPr>
        <p:spPr>
          <a:xfrm>
            <a:off x="4716016" y="5157192"/>
            <a:ext cx="2952328" cy="8640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Arduino mega2560 r3</a:t>
            </a:r>
            <a:endParaRPr lang="ko-KR" altLang="en-US" dirty="0"/>
          </a:p>
          <a:p>
            <a:pPr algn="ctr"/>
            <a:endParaRPr lang="ko-KR" altLang="en-US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86E6B8-39D7-4092-B949-812091BBA5AD}"/>
              </a:ext>
            </a:extLst>
          </p:cNvPr>
          <p:cNvSpPr/>
          <p:nvPr/>
        </p:nvSpPr>
        <p:spPr>
          <a:xfrm>
            <a:off x="2371832" y="2100953"/>
            <a:ext cx="1288504" cy="8640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서보모터</a:t>
            </a:r>
            <a:endParaRPr lang="en-US" altLang="ko-KR" dirty="0"/>
          </a:p>
          <a:p>
            <a:pPr algn="ctr"/>
            <a:r>
              <a:rPr lang="en-US" altLang="ko-KR" dirty="0"/>
              <a:t>(fs5106B)</a:t>
            </a:r>
            <a:endParaRPr lang="ko-KR" altLang="en-US" dirty="0"/>
          </a:p>
          <a:p>
            <a:pPr algn="ctr"/>
            <a:endParaRPr lang="ko-KR" altLang="en-US" b="1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F8C67D2-5EF2-4F5F-A936-D1877E9E07D3}"/>
              </a:ext>
            </a:extLst>
          </p:cNvPr>
          <p:cNvSpPr/>
          <p:nvPr/>
        </p:nvSpPr>
        <p:spPr>
          <a:xfrm>
            <a:off x="4716016" y="2082104"/>
            <a:ext cx="1224136" cy="86408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서보모터</a:t>
            </a:r>
            <a:endParaRPr lang="en-US" altLang="ko-KR" dirty="0"/>
          </a:p>
          <a:p>
            <a:pPr algn="ctr"/>
            <a:r>
              <a:rPr lang="en-US" altLang="ko-KR" dirty="0"/>
              <a:t>(fs5106B)</a:t>
            </a:r>
            <a:endParaRPr lang="ko-KR" altLang="en-US" dirty="0"/>
          </a:p>
          <a:p>
            <a:pPr algn="ctr"/>
            <a:endParaRPr lang="ko-KR" altLang="en-US" b="1" dirty="0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DA56C2F-822A-4D90-8EAE-BAF79272C6C6}"/>
              </a:ext>
            </a:extLst>
          </p:cNvPr>
          <p:cNvCxnSpPr>
            <a:cxnSpLocks/>
            <a:stCxn id="3" idx="0"/>
            <a:endCxn id="15" idx="2"/>
          </p:cNvCxnSpPr>
          <p:nvPr/>
        </p:nvCxnSpPr>
        <p:spPr>
          <a:xfrm flipH="1" flipV="1">
            <a:off x="5328084" y="2946190"/>
            <a:ext cx="864096" cy="2211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C7802D2-9E2B-431F-AF70-C3E701AEBD97}"/>
              </a:ext>
            </a:extLst>
          </p:cNvPr>
          <p:cNvCxnSpPr>
            <a:cxnSpLocks/>
            <a:stCxn id="3" idx="0"/>
          </p:cNvCxnSpPr>
          <p:nvPr/>
        </p:nvCxnSpPr>
        <p:spPr>
          <a:xfrm flipH="1" flipV="1">
            <a:off x="3006336" y="2997194"/>
            <a:ext cx="3185844" cy="2159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664096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∙모바일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18050"/>
              </p:ext>
            </p:extLst>
          </p:nvPr>
        </p:nvGraphicFramePr>
        <p:xfrm>
          <a:off x="450882" y="1268760"/>
          <a:ext cx="8242236" cy="4879463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34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568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03636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목업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움직임 제어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지속적으로 통신하는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Device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6637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공유기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웹서버와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통신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026" name="Picture 2" descr="5월 울산항 물동량.[사진=울산항만공사 제공]">
            <a:extLst>
              <a:ext uri="{FF2B5EF4-FFF2-40B4-BE49-F238E27FC236}">
                <a16:creationId xmlns:a16="http://schemas.microsoft.com/office/drawing/2014/main" id="{AC9B3A97-B2FB-4D36-A4AC-8B6AD2C15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2" y="1132409"/>
            <a:ext cx="7982282" cy="252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A40350-E7FE-4441-918E-9116080FBAC4}"/>
              </a:ext>
            </a:extLst>
          </p:cNvPr>
          <p:cNvSpPr txBox="1"/>
          <p:nvPr/>
        </p:nvSpPr>
        <p:spPr>
          <a:xfrm>
            <a:off x="406142" y="4591634"/>
            <a:ext cx="84681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1DFF51-E915-41EC-81EA-84C7092AE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6" y="3901162"/>
            <a:ext cx="8064896" cy="2534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21454A7-57A2-46AC-839A-F1BDD3EE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AD58090-290C-44CB-87CD-8EE787AE1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636" y="332657"/>
            <a:ext cx="676875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65CA60B-7BC1-426A-85BE-E8991E3B6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645025"/>
            <a:ext cx="6264696" cy="2711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915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905745"/>
              </p:ext>
            </p:extLst>
          </p:nvPr>
        </p:nvGraphicFramePr>
        <p:xfrm>
          <a:off x="251520" y="1268760"/>
          <a:ext cx="4320480" cy="5072203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로딩암을 조종하여 배에 있는 호스와 연결함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가상환경 제공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항만을 표현하여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로딩암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작동을 연습할 수 있다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물류관리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QR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코드와 바코드를 이용하여 물류관리를 편리하게 할 수 있다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자동화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로딩암의 움직임을 빅데이터화 시킨 후 생긴 데이터를 이용하여 자동화를 한다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493201"/>
              </p:ext>
            </p:extLst>
          </p:nvPr>
        </p:nvGraphicFramePr>
        <p:xfrm>
          <a:off x="4779677" y="1268760"/>
          <a:ext cx="4171610" cy="5148226"/>
        </p:xfrm>
        <a:graphic>
          <a:graphicData uri="http://schemas.openxmlformats.org/drawingml/2006/table">
            <a:tbl>
              <a:tblPr/>
              <a:tblGrid>
                <a:gridCol w="490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로딩암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조종기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로딩암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조종기를 실제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로딩암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조종기를 본떠 만들어서 교육용으로 사용한다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로딩암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모형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실제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로딩암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모습을 소형화 하여 조종할 때 실제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로딩암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조종하는 느낌을 받는다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QR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코드 리더기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물류정보가 들어있는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QR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코드을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인식하여 물류관리를 편리하게 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R" altLang="en-US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시뮬레이션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</a:rPr>
              <a:t>오브젝트 스크립트 연동</a:t>
            </a:r>
            <a:r>
              <a:rPr lang="en-US" altLang="ko-KR" sz="1500" dirty="0">
                <a:solidFill>
                  <a:schemeClr val="tx1"/>
                </a:solidFill>
              </a:rPr>
              <a:t>: </a:t>
            </a:r>
            <a:r>
              <a:rPr lang="ko-KR" altLang="en-US" sz="1500" dirty="0">
                <a:solidFill>
                  <a:schemeClr val="tx1"/>
                </a:solidFill>
              </a:rPr>
              <a:t>오브젝트의 이동이            나 사용자에게 컨트롤을 할 수 있는 스크립트를 제공하고 받음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>
                <a:solidFill>
                  <a:schemeClr val="tx1"/>
                </a:solidFill>
              </a:rPr>
              <a:t>시뮬레이션 실행</a:t>
            </a:r>
            <a:r>
              <a:rPr lang="en-US" altLang="ko-KR" sz="1500" dirty="0">
                <a:solidFill>
                  <a:schemeClr val="tx1"/>
                </a:solidFill>
              </a:rPr>
              <a:t>: </a:t>
            </a:r>
            <a:r>
              <a:rPr lang="ko-KR" altLang="en-US" sz="1500" dirty="0">
                <a:solidFill>
                  <a:schemeClr val="tx1"/>
                </a:solidFill>
              </a:rPr>
              <a:t>유니티 </a:t>
            </a:r>
            <a:r>
              <a:rPr lang="ko-KR" altLang="en-US" sz="1500" dirty="0" err="1">
                <a:solidFill>
                  <a:schemeClr val="tx1"/>
                </a:solidFill>
              </a:rPr>
              <a:t>개발툴을</a:t>
            </a:r>
            <a:r>
              <a:rPr lang="ko-KR" altLang="en-US" sz="1500" dirty="0">
                <a:solidFill>
                  <a:schemeClr val="tx1"/>
                </a:solidFill>
              </a:rPr>
              <a:t> 이용하여 시뮬레이션 환경을 실행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>
                <a:solidFill>
                  <a:schemeClr val="tx1"/>
                </a:solidFill>
              </a:rPr>
              <a:t>VR </a:t>
            </a:r>
            <a:r>
              <a:rPr lang="ko-KR" altLang="en-US" sz="1500" dirty="0">
                <a:solidFill>
                  <a:schemeClr val="tx1"/>
                </a:solidFill>
              </a:rPr>
              <a:t>및 컨트롤러의 조종 값 전달</a:t>
            </a:r>
            <a:r>
              <a:rPr lang="en-US" altLang="ko-KR" sz="1500" dirty="0">
                <a:solidFill>
                  <a:schemeClr val="tx1"/>
                </a:solidFill>
              </a:rPr>
              <a:t>: VR</a:t>
            </a:r>
            <a:r>
              <a:rPr lang="ko-KR" altLang="en-US" sz="1500" dirty="0">
                <a:solidFill>
                  <a:schemeClr val="tx1"/>
                </a:solidFill>
              </a:rPr>
              <a:t>기기 또는 컨트롤러를 이용하여 시뮬레이션 내의 오브젝트와 연동하여 오브젝트 컨트롤을 담당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r>
              <a:rPr lang="ko-KR" altLang="en-US" sz="1500" dirty="0">
                <a:solidFill>
                  <a:schemeClr val="tx1"/>
                </a:solidFill>
              </a:rPr>
              <a:t>하드웨어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algn="ctr"/>
            <a:endParaRPr lang="en-US" altLang="ko-KR" sz="15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</a:rPr>
              <a:t>조종 값 입력 및 송신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</a:rPr>
              <a:t>조종 값 수신 및 실행</a:t>
            </a:r>
            <a:endParaRPr lang="en-US" altLang="ko-KR" sz="1500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r>
              <a:rPr lang="ko-KR" altLang="en-US" sz="1500" dirty="0">
                <a:solidFill>
                  <a:schemeClr val="tx1"/>
                </a:solidFill>
              </a:rPr>
              <a:t>목업 데이터를 서버에 저장   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6F02CF80-92ED-4CF3-B92B-C2405350F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56" y="1547396"/>
            <a:ext cx="4201036" cy="216519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B6691F6-AC9C-4348-A470-264BBB9C8A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356" y="3933056"/>
            <a:ext cx="3952994" cy="158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B5F8D80-17EA-4610-87E7-20402F8B5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38" y="1916832"/>
            <a:ext cx="3831495" cy="3214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97264A-B827-427E-9AD5-66268536A15F}"/>
              </a:ext>
            </a:extLst>
          </p:cNvPr>
          <p:cNvSpPr txBox="1"/>
          <p:nvPr/>
        </p:nvSpPr>
        <p:spPr>
          <a:xfrm>
            <a:off x="4644008" y="1628800"/>
            <a:ext cx="41044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dirty="0"/>
              <a:t>시뮬레이션</a:t>
            </a:r>
            <a:endParaRPr lang="en-US" altLang="ko-KR" sz="1500" dirty="0"/>
          </a:p>
          <a:p>
            <a:pPr algn="ctr"/>
            <a:endParaRPr lang="en-US" altLang="ko-KR" sz="15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/>
              <a:t>오브젝트 스크립트 연동</a:t>
            </a:r>
            <a:r>
              <a:rPr lang="en-US" altLang="ko-KR" sz="1500" dirty="0"/>
              <a:t>: </a:t>
            </a:r>
            <a:r>
              <a:rPr lang="ko-KR" altLang="en-US" sz="1500" dirty="0"/>
              <a:t>오브젝트의 이동이나 사용자에게 컨트롤을 할 수 있는 스크립트를 제공하고 받음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sz="1500" dirty="0"/>
              <a:t>시뮬레이션 실행</a:t>
            </a:r>
            <a:r>
              <a:rPr lang="en-US" altLang="ko-KR" sz="1500" dirty="0"/>
              <a:t>: </a:t>
            </a:r>
            <a:r>
              <a:rPr lang="ko-KR" altLang="en-US" sz="1500" dirty="0"/>
              <a:t>유니티 </a:t>
            </a:r>
            <a:r>
              <a:rPr lang="ko-KR" altLang="en-US" sz="1500" dirty="0" err="1"/>
              <a:t>개발툴을</a:t>
            </a:r>
            <a:r>
              <a:rPr lang="ko-KR" altLang="en-US" sz="1500" dirty="0"/>
              <a:t> 이용하여 시뮬레이션 환경을 실행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500" dirty="0"/>
              <a:t>VR </a:t>
            </a:r>
            <a:r>
              <a:rPr lang="ko-KR" altLang="en-US" sz="1500" dirty="0"/>
              <a:t>및 컨트롤러의 조종 값 전달</a:t>
            </a:r>
            <a:r>
              <a:rPr lang="en-US" altLang="ko-KR" sz="1500" dirty="0"/>
              <a:t>: VR</a:t>
            </a:r>
            <a:r>
              <a:rPr lang="ko-KR" altLang="en-US" sz="1500" dirty="0"/>
              <a:t>기기 또는 컨트롤러를 이용하여 시뮬레이션 내의 오브젝트와 연동하여 오브젝트 컨트롤을 담당</a:t>
            </a:r>
            <a:endParaRPr lang="en-US" altLang="ko-KR" sz="1500" dirty="0"/>
          </a:p>
          <a:p>
            <a:pPr algn="ctr"/>
            <a:endParaRPr lang="en-US" altLang="ko-KR" sz="1500" dirty="0"/>
          </a:p>
          <a:p>
            <a:pPr algn="ctr"/>
            <a:r>
              <a:rPr lang="ko-KR" altLang="en-US" sz="1500" dirty="0"/>
              <a:t>하드웨어</a:t>
            </a:r>
            <a:endParaRPr lang="en-US" altLang="ko-KR" sz="1500" dirty="0"/>
          </a:p>
          <a:p>
            <a:pPr algn="ctr"/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/>
              <a:t>조종 값 입력 및 송신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/>
              <a:t>조종 값 수신 및 실행</a:t>
            </a:r>
            <a:endParaRPr lang="en-US" altLang="ko-KR" sz="1500" dirty="0"/>
          </a:p>
          <a:p>
            <a:pPr marL="342900" indent="-342900">
              <a:buAutoNum type="arabicPeriod"/>
            </a:pPr>
            <a:r>
              <a:rPr lang="ko-KR" altLang="en-US" sz="1500" dirty="0"/>
              <a:t>목업 데이터를 서버에 저장   </a:t>
            </a:r>
          </a:p>
          <a:p>
            <a:endParaRPr lang="ko-KR" altLang="en-US" sz="1500" dirty="0"/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 dirty="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 dirty="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 dirty="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 dirty="0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8894"/>
              </p:ext>
            </p:extLst>
          </p:nvPr>
        </p:nvGraphicFramePr>
        <p:xfrm>
          <a:off x="5600837" y="863712"/>
          <a:ext cx="3185701" cy="4137781"/>
        </p:xfrm>
        <a:graphic>
          <a:graphicData uri="http://schemas.openxmlformats.org/drawingml/2006/table">
            <a:tbl>
              <a:tblPr/>
              <a:tblGrid>
                <a:gridCol w="6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Neopixel Ring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51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TSL2561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A4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51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Relay module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DHT11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51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물주기 모터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트랜지스터와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37" y="1370224"/>
            <a:ext cx="4993943" cy="401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1637</TotalTime>
  <Words>1295</Words>
  <Application>Microsoft Office PowerPoint</Application>
  <PresentationFormat>화면 슬라이드 쇼(4:3)</PresentationFormat>
  <Paragraphs>480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임유빈</cp:lastModifiedBy>
  <cp:revision>265</cp:revision>
  <dcterms:created xsi:type="dcterms:W3CDTF">2014-04-16T00:55:54Z</dcterms:created>
  <dcterms:modified xsi:type="dcterms:W3CDTF">2020-07-30T06:44:37Z</dcterms:modified>
</cp:coreProperties>
</file>